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34"/>
  </p:notesMasterIdLst>
  <p:sldIdLst>
    <p:sldId id="271" r:id="rId5"/>
    <p:sldId id="277" r:id="rId6"/>
    <p:sldId id="500" r:id="rId7"/>
    <p:sldId id="501" r:id="rId8"/>
    <p:sldId id="502" r:id="rId9"/>
    <p:sldId id="520" r:id="rId10"/>
    <p:sldId id="503" r:id="rId11"/>
    <p:sldId id="521" r:id="rId12"/>
    <p:sldId id="523" r:id="rId13"/>
    <p:sldId id="535" r:id="rId14"/>
    <p:sldId id="511" r:id="rId15"/>
    <p:sldId id="522" r:id="rId16"/>
    <p:sldId id="525" r:id="rId17"/>
    <p:sldId id="524" r:id="rId18"/>
    <p:sldId id="504" r:id="rId19"/>
    <p:sldId id="505" r:id="rId20"/>
    <p:sldId id="508" r:id="rId21"/>
    <p:sldId id="507" r:id="rId22"/>
    <p:sldId id="513" r:id="rId23"/>
    <p:sldId id="526" r:id="rId24"/>
    <p:sldId id="527" r:id="rId25"/>
    <p:sldId id="529" r:id="rId26"/>
    <p:sldId id="530" r:id="rId27"/>
    <p:sldId id="531" r:id="rId28"/>
    <p:sldId id="528" r:id="rId29"/>
    <p:sldId id="532" r:id="rId30"/>
    <p:sldId id="510" r:id="rId31"/>
    <p:sldId id="534" r:id="rId32"/>
    <p:sldId id="533" r:id="rId33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35"/>
      <p:bold r:id="rId36"/>
    </p:embeddedFont>
    <p:embeddedFont>
      <p:font typeface="Impact" panose="020B0806030902050204" pitchFamily="34" charset="0"/>
      <p:regular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674" autoAdjust="0"/>
  </p:normalViewPr>
  <p:slideViewPr>
    <p:cSldViewPr snapToGrid="0">
      <p:cViewPr varScale="1">
        <p:scale>
          <a:sx n="75" d="100"/>
          <a:sy n="75" d="100"/>
        </p:scale>
        <p:origin x="14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queing</a:t>
            </a:r>
            <a:r>
              <a:rPr lang="en-US" dirty="0"/>
              <a:t> required read with 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 consistency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63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Retry with exponential </a:t>
            </a:r>
            <a:r>
              <a:rPr lang="en-US" dirty="0" err="1"/>
              <a:t>backoff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Circuit Breaker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Bulkhead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41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22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with 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5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switch to microservices?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2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 and preparation: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Security – I recommend using user tokens over server tokens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Versioning – You have to think about versioning before you start your journey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Logging – Log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8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over view with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5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CorrelationTelemetry</a:t>
            </a:r>
            <a:endParaRPr lang="en-US" sz="1200" kern="1200" dirty="0">
              <a:solidFill>
                <a:schemeClr val="tx1"/>
              </a:solidFill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Program</a:t>
            </a:r>
          </a:p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6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 need to communicate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1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1" r:id="rId20"/>
    <p:sldLayoutId id="2147483846" r:id="rId21"/>
    <p:sldLayoutId id="2147483906" r:id="rId22"/>
    <p:sldLayoutId id="2147483847" r:id="rId23"/>
    <p:sldLayoutId id="2147483850" r:id="rId24"/>
    <p:sldLayoutId id="2147483851" r:id="rId25"/>
    <p:sldLayoutId id="2147483853" r:id="rId26"/>
    <p:sldLayoutId id="2147483856" r:id="rId27"/>
    <p:sldLayoutId id="2147483857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6" r:id="rId35"/>
    <p:sldLayoutId id="2147483867" r:id="rId36"/>
    <p:sldLayoutId id="2147483869" r:id="rId37"/>
    <p:sldLayoutId id="2147483870" r:id="rId38"/>
    <p:sldLayoutId id="2147483871" r:id="rId39"/>
    <p:sldLayoutId id="2147483872" r:id="rId40"/>
    <p:sldLayoutId id="2147483873" r:id="rId41"/>
    <p:sldLayoutId id="2147483874" r:id="rId42"/>
    <p:sldLayoutId id="2147483876" r:id="rId43"/>
    <p:sldLayoutId id="2147483877" r:id="rId44"/>
    <p:sldLayoutId id="2147483880" r:id="rId45"/>
    <p:sldLayoutId id="2147483881" r:id="rId46"/>
    <p:sldLayoutId id="2147483882" r:id="rId47"/>
    <p:sldLayoutId id="2147483883" r:id="rId48"/>
    <p:sldLayoutId id="2147483884" r:id="rId49"/>
    <p:sldLayoutId id="2147483890" r:id="rId50"/>
    <p:sldLayoutId id="2147483903" r:id="rId51"/>
    <p:sldLayoutId id="2147483902" r:id="rId52"/>
    <p:sldLayoutId id="2147483892" r:id="rId53"/>
    <p:sldLayoutId id="2147483904" r:id="rId54"/>
    <p:sldLayoutId id="2147483901" r:id="rId55"/>
    <p:sldLayoutId id="2147483908" r:id="rId56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5.jpe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appcentrica.com/wp-content/uploads/2016/11/Microservices-Architecture-1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25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So you're moving to microservices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A guide to success and patterns that will save your butt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DD2CA-FB62-4901-BBED-324153ADE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8" y="2330450"/>
            <a:ext cx="3749625" cy="3426883"/>
          </a:xfrm>
        </p:spPr>
        <p:txBody>
          <a:bodyPr/>
          <a:lstStyle/>
          <a:p>
            <a:r>
              <a:rPr lang="en-US" dirty="0"/>
              <a:t>Local development shouldn’t come with the overhead of running everything.</a:t>
            </a:r>
          </a:p>
          <a:p>
            <a:r>
              <a:rPr lang="en-US" dirty="0"/>
              <a:t>Service Discovery should be customizable.</a:t>
            </a:r>
          </a:p>
          <a:p>
            <a:r>
              <a:rPr lang="en-US" dirty="0"/>
              <a:t>Take a lesson from Azure Dev Spaces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D67502-C8C8-4823-9C01-BF17C0ECF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Microservices have huge overheads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3E2730-ACA9-4C30-9B90-D6EB0E49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Debugging Easy</a:t>
            </a:r>
          </a:p>
        </p:txBody>
      </p:sp>
      <p:pic>
        <p:nvPicPr>
          <p:cNvPr id="1026" name="Picture 2" descr="Image result for azure dev spaces">
            <a:extLst>
              <a:ext uri="{FF2B5EF4-FFF2-40B4-BE49-F238E27FC236}">
                <a16:creationId xmlns:a16="http://schemas.microsoft.com/office/drawing/2014/main" id="{029F4055-5393-4D3E-84D7-982F6ABF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4" y="2022475"/>
            <a:ext cx="7348669" cy="45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37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65BB-9345-491D-ADBA-6CCC09A7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004ED-8E97-495C-BD55-FD5B8A2DF2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536582" y="2367813"/>
            <a:ext cx="3801978" cy="36576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 Telemetry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Store Parent ID and Root ID for aggregate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application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container metadata</a:t>
            </a:r>
          </a:p>
          <a:p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2869E-3596-4F6F-913C-AFDB7CF36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Follow the execution path in your software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EB6332-306B-4661-A401-F944CC139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https://miro.medium.com/max/1050/1*rnwyWo-wj6MLJOUiD_th9g.jpeg">
            <a:extLst>
              <a:ext uri="{FF2B5EF4-FFF2-40B4-BE49-F238E27FC236}">
                <a16:creationId xmlns:a16="http://schemas.microsoft.com/office/drawing/2014/main" id="{1823A267-A0B4-4215-8567-FA82EEF13E77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173"/>
          <a:stretch/>
        </p:blipFill>
        <p:spPr bwMode="auto">
          <a:xfrm>
            <a:off x="208838" y="2030931"/>
            <a:ext cx="7160727" cy="45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1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Application insights map">
            <a:extLst>
              <a:ext uri="{FF2B5EF4-FFF2-40B4-BE49-F238E27FC236}">
                <a16:creationId xmlns:a16="http://schemas.microsoft.com/office/drawing/2014/main" id="{FCD2F868-FB7B-430C-898C-A7706828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70890"/>
            <a:ext cx="10905066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62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162315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54" y="2146598"/>
            <a:ext cx="5174494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</a:t>
            </a:r>
            <a:b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</a:b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202886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64CEBE-A0DC-4F42-BC2A-127CA5F4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17" y="134752"/>
            <a:ext cx="10422561" cy="64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7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icroservices service bus">
            <a:extLst>
              <a:ext uri="{FF2B5EF4-FFF2-40B4-BE49-F238E27FC236}">
                <a16:creationId xmlns:a16="http://schemas.microsoft.com/office/drawing/2014/main" id="{54702D26-255B-4888-AFBE-7E3F0D25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97" y="1388290"/>
            <a:ext cx="9679806" cy="45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67B02-16F2-41CD-9B0D-08847B4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09314"/>
            <a:ext cx="10922001" cy="874255"/>
          </a:xfrm>
        </p:spPr>
        <p:txBody>
          <a:bodyPr/>
          <a:lstStyle/>
          <a:p>
            <a:r>
              <a:rPr lang="en-US" dirty="0"/>
              <a:t>Sometimes domain boundaries don’t fit</a:t>
            </a:r>
          </a:p>
        </p:txBody>
      </p:sp>
    </p:spTree>
    <p:extLst>
      <p:ext uri="{BB962C8B-B14F-4D97-AF65-F5344CB8AC3E}">
        <p14:creationId xmlns:p14="http://schemas.microsoft.com/office/powerpoint/2010/main" val="151688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Message queueing worker">
            <a:extLst>
              <a:ext uri="{FF2B5EF4-FFF2-40B4-BE49-F238E27FC236}">
                <a16:creationId xmlns:a16="http://schemas.microsoft.com/office/drawing/2014/main" id="{37578B87-E981-4A51-BF88-9F3C2E4A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63" y="36499"/>
            <a:ext cx="10822004" cy="676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18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D67759EE-2F81-4BD3-ACFA-8A5A79ACE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1" b="8460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43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pdated cap theorem">
            <a:extLst>
              <a:ext uri="{FF2B5EF4-FFF2-40B4-BE49-F238E27FC236}">
                <a16:creationId xmlns:a16="http://schemas.microsoft.com/office/drawing/2014/main" id="{4003DC86-F6C1-4A8B-82D1-DB67D008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41" y="173733"/>
            <a:ext cx="7190071" cy="64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0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986387" y="2762151"/>
            <a:ext cx="421923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4204500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Fail fast(</a:t>
            </a:r>
            <a:r>
              <a:rPr lang="en-US" sz="2800" dirty="0" err="1"/>
              <a:t>ish</a:t>
            </a:r>
            <a:r>
              <a:rPr lang="en-US" sz="2800" dirty="0"/>
              <a:t>)</a:t>
            </a:r>
          </a:p>
          <a:p>
            <a:r>
              <a:rPr lang="en-US" sz="2800" dirty="0"/>
              <a:t>Circuit breakers on integration.</a:t>
            </a:r>
          </a:p>
          <a:p>
            <a:r>
              <a:rPr lang="en-US" sz="2800" dirty="0"/>
              <a:t>Retries with exponential back-offs.</a:t>
            </a:r>
          </a:p>
          <a:p>
            <a:r>
              <a:rPr lang="en-US" sz="2800" dirty="0"/>
              <a:t>Bulkhead throttles on systems.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Recovering from problems is core to cloud and distributed computing.</a:t>
            </a:r>
          </a:p>
        </p:txBody>
      </p:sp>
      <p:pic>
        <p:nvPicPr>
          <p:cNvPr id="5" name="Picture 2" descr="Image result for C# polly">
            <a:extLst>
              <a:ext uri="{FF2B5EF4-FFF2-40B4-BE49-F238E27FC236}">
                <a16:creationId xmlns:a16="http://schemas.microsoft.com/office/drawing/2014/main" id="{AC721143-DE2B-4254-9601-3660CDFD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90" y="436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71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automatic circuit breaker">
            <a:extLst>
              <a:ext uri="{FF2B5EF4-FFF2-40B4-BE49-F238E27FC236}">
                <a16:creationId xmlns:a16="http://schemas.microsoft.com/office/drawing/2014/main" id="{650B83FE-8269-4538-B8C8-2902B5FB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237" y="1467003"/>
            <a:ext cx="3932613" cy="39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 result for circuit breaker pattern">
            <a:extLst>
              <a:ext uri="{FF2B5EF4-FFF2-40B4-BE49-F238E27FC236}">
                <a16:creationId xmlns:a16="http://schemas.microsoft.com/office/drawing/2014/main" id="{435AA7F4-7998-41DD-AA44-405A69E1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298" y="2646859"/>
            <a:ext cx="7386906" cy="19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6149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2290" name="Picture 2" descr="Image result for Bulkhead">
            <a:extLst>
              <a:ext uri="{FF2B5EF4-FFF2-40B4-BE49-F238E27FC236}">
                <a16:creationId xmlns:a16="http://schemas.microsoft.com/office/drawing/2014/main" id="{73771633-2711-452E-A03B-FB011BC41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2" r="1" b="5865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202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ultiple apis integrations">
            <a:extLst>
              <a:ext uri="{FF2B5EF4-FFF2-40B4-BE49-F238E27FC236}">
                <a16:creationId xmlns:a16="http://schemas.microsoft.com/office/drawing/2014/main" id="{03191792-B776-4ABE-A076-613C1959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3" y="724300"/>
            <a:ext cx="11581873" cy="54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618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7713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60" y="2146598"/>
            <a:ext cx="517449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818709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0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4341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4338" name="Picture 2" descr="https://radekmaziarka.pl/wp-content/uploads/2018/01/simple-read-model.jpg">
            <a:extLst>
              <a:ext uri="{FF2B5EF4-FFF2-40B4-BE49-F238E27FC236}">
                <a16:creationId xmlns:a16="http://schemas.microsoft.com/office/drawing/2014/main" id="{CEC10A28-E9BE-472F-A5B0-3CE20806D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6" b="-2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48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Image result for event store">
            <a:extLst>
              <a:ext uri="{FF2B5EF4-FFF2-40B4-BE49-F238E27FC236}">
                <a16:creationId xmlns:a16="http://schemas.microsoft.com/office/drawing/2014/main" id="{17677AF9-7D00-492D-8AE7-83A1EA4E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8664" y="1123527"/>
            <a:ext cx="7674667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5305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7671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6D5925-ABC1-4D2A-AC98-E62395FE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16D-12FB-45E0-9A6F-F25ED985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1245682"/>
            <a:ext cx="3583432" cy="1566752"/>
          </a:xfrm>
        </p:spPr>
        <p:txBody>
          <a:bodyPr/>
          <a:lstStyle/>
          <a:p>
            <a:r>
              <a:rPr lang="en-US" dirty="0"/>
              <a:t>Microservices… Go!</a:t>
            </a:r>
          </a:p>
        </p:txBody>
      </p:sp>
      <p:pic>
        <p:nvPicPr>
          <p:cNvPr id="26" name="giphy">
            <a:hlinkClick r:id="" action="ppaction://media"/>
            <a:extLst>
              <a:ext uri="{FF2B5EF4-FFF2-40B4-BE49-F238E27FC236}">
                <a16:creationId xmlns:a16="http://schemas.microsoft.com/office/drawing/2014/main" id="{A5335678-7EA2-48EC-B878-3BBAD21CB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593" y="1686407"/>
            <a:ext cx="5576292" cy="34851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C269E0-84D3-4F3D-9FF8-38299FB05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4985">
            <a:off x="260507" y="2574913"/>
            <a:ext cx="7913166" cy="13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switch?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Easily maintained dependency trees</a:t>
            </a:r>
          </a:p>
          <a:p>
            <a:r>
              <a:rPr lang="en-US" sz="2400" dirty="0"/>
              <a:t>Segregation of responsibility</a:t>
            </a:r>
          </a:p>
          <a:p>
            <a:r>
              <a:rPr lang="en-US" sz="2400" dirty="0"/>
              <a:t>Easier to understand and consumable packages of code</a:t>
            </a:r>
          </a:p>
          <a:p>
            <a:r>
              <a:rPr lang="en-US" sz="2400" dirty="0"/>
              <a:t>Scalability</a:t>
            </a:r>
          </a:p>
          <a:p>
            <a:r>
              <a:rPr lang="en-US" sz="2400" dirty="0"/>
              <a:t>Better release management</a:t>
            </a:r>
          </a:p>
          <a:p>
            <a:r>
              <a:rPr lang="en-US" sz="2400" dirty="0"/>
              <a:t>Improved resiliency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Microservices are the future right</a:t>
            </a:r>
          </a:p>
        </p:txBody>
      </p:sp>
    </p:spTree>
    <p:extLst>
      <p:ext uri="{BB962C8B-B14F-4D97-AF65-F5344CB8AC3E}">
        <p14:creationId xmlns:p14="http://schemas.microsoft.com/office/powerpoint/2010/main" val="137355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319BF-6871-426F-A19E-EF052987FE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Debugging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Security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Versioning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Logging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Discovery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B7CF3E-9264-4680-8778-CA388DD03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Figure out all of your cross cutting concerns first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22FECB-8ECA-4430-AC83-BBB227A5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 dirty="0">
                <a:latin typeface="+mj-lt"/>
                <a:ea typeface="+mj-ea"/>
                <a:cs typeface="+mj-cs"/>
              </a:rPr>
              <a:t>Planning your microservices</a:t>
            </a:r>
          </a:p>
        </p:txBody>
      </p:sp>
      <p:pic>
        <p:nvPicPr>
          <p:cNvPr id="19" name="Picture 2" descr="https://lh4.googleusercontent.com/GOGBVou6AoDYuZ-vAYXxZAHaFqXVol-DK6MzsX5WrGNCl9-0HKDOnTINxVEw5nGM494N4-8ItCnGg0C3IrHqPM_XD7cklnk3MN4b4ZbaexLEfmJaP67ycZELxwO7EnhRM7mbQEhK">
            <a:extLst>
              <a:ext uri="{FF2B5EF4-FFF2-40B4-BE49-F238E27FC236}">
                <a16:creationId xmlns:a16="http://schemas.microsoft.com/office/drawing/2014/main" id="{B94EEBE2-29F0-484C-BE8A-9D8FE72382B3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-2125" r="681" b="-2109"/>
          <a:stretch/>
        </p:blipFill>
        <p:spPr bwMode="auto">
          <a:xfrm>
            <a:off x="636588" y="2099736"/>
            <a:ext cx="7389812" cy="40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0A440-4DB3-44B2-81A8-5E7CEC26F7BA}"/>
              </a:ext>
            </a:extLst>
          </p:cNvPr>
          <p:cNvSpPr/>
          <p:nvPr/>
        </p:nvSpPr>
        <p:spPr>
          <a:xfrm>
            <a:off x="7171267" y="656542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https://www.appcentrica.com/wp-content/uploads/2016/11/Microservices-Architecture-1.png</a:t>
            </a:r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7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50" name="Picture 2" descr="Image result for pain in the ass">
            <a:extLst>
              <a:ext uri="{FF2B5EF4-FFF2-40B4-BE49-F238E27FC236}">
                <a16:creationId xmlns:a16="http://schemas.microsoft.com/office/drawing/2014/main" id="{B5B7103A-3392-4FFA-8BFE-B334FF3E8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r="1" b="1919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49494A-6C53-4657-A477-2DF3E60D8175}"/>
              </a:ext>
            </a:extLst>
          </p:cNvPr>
          <p:cNvSpPr txBox="1"/>
          <p:nvPr/>
        </p:nvSpPr>
        <p:spPr>
          <a:xfrm>
            <a:off x="3906694" y="6215572"/>
            <a:ext cx="816492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What does this have to do with saving my butt?</a:t>
            </a:r>
          </a:p>
        </p:txBody>
      </p:sp>
    </p:spTree>
    <p:extLst>
      <p:ext uri="{BB962C8B-B14F-4D97-AF65-F5344CB8AC3E}">
        <p14:creationId xmlns:p14="http://schemas.microsoft.com/office/powerpoint/2010/main" val="2530908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8872-1A1C-4984-8A03-360522F8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537141"/>
            <a:ext cx="2921001" cy="2951747"/>
          </a:xfrm>
        </p:spPr>
        <p:txBody>
          <a:bodyPr/>
          <a:lstStyle/>
          <a:p>
            <a:r>
              <a:rPr lang="en-US" dirty="0"/>
              <a:t>Common problems that hit too</a:t>
            </a:r>
            <a:br>
              <a:rPr lang="en-US" dirty="0"/>
            </a:br>
            <a:r>
              <a:rPr lang="en-US" dirty="0"/>
              <a:t>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7CECF-2A9B-4C9F-8321-0DB7C39183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35000" y="3744227"/>
            <a:ext cx="2921000" cy="2656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Needing better logs after your first major bug.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domain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Recovering form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exhaustion.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complexity surpasses architecture.</a:t>
            </a:r>
          </a:p>
        </p:txBody>
      </p:sp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029CF05B-76D5-4404-B303-B242B4679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7583" y="1524926"/>
            <a:ext cx="4632083" cy="3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2953313" y="2146598"/>
            <a:ext cx="628537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Logging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rPr>
              <a:t>&amp; Debugging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9852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E6076E-38D7-4915-A85E-BBE302A3C12B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f212c801-de8c-4d40-b650-69a1c609cdd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427</Words>
  <Application>Microsoft Office PowerPoint</Application>
  <PresentationFormat>Widescreen</PresentationFormat>
  <Paragraphs>105</Paragraphs>
  <Slides>29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Impact</vt:lpstr>
      <vt:lpstr>Arial</vt:lpstr>
      <vt:lpstr>Franklin Gothic Demi Cond</vt:lpstr>
      <vt:lpstr>Segoe UI</vt:lpstr>
      <vt:lpstr>White</vt:lpstr>
      <vt:lpstr>So you're moving to microservices</vt:lpstr>
      <vt:lpstr>PowerPoint Presentation</vt:lpstr>
      <vt:lpstr>PowerPoint Presentation</vt:lpstr>
      <vt:lpstr>Microservices… Go!</vt:lpstr>
      <vt:lpstr>Why switch?</vt:lpstr>
      <vt:lpstr>Planning your microservices</vt:lpstr>
      <vt:lpstr>PowerPoint Presentation</vt:lpstr>
      <vt:lpstr>Common problems that hit too late</vt:lpstr>
      <vt:lpstr>PowerPoint Presentation</vt:lpstr>
      <vt:lpstr>Make Debugging Easy</vt:lpstr>
      <vt:lpstr>Correlated Telemetry</vt:lpstr>
      <vt:lpstr>PowerPoint Presentation</vt:lpstr>
      <vt:lpstr>PowerPoint Presentation</vt:lpstr>
      <vt:lpstr>PowerPoint Presentation</vt:lpstr>
      <vt:lpstr>PowerPoint Presentation</vt:lpstr>
      <vt:lpstr>Sometimes domain boundaries don’t fit</vt:lpstr>
      <vt:lpstr>PowerPoint Presentation</vt:lpstr>
      <vt:lpstr>PowerPoint Presentation</vt:lpstr>
      <vt:lpstr>PowerPoint Presentation</vt:lpstr>
      <vt:lpstr>PowerPoint Presentation</vt:lpstr>
      <vt:lpstr>Concepts to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you're moving to microservices</dc:title>
  <dc:creator>CD Waddell</dc:creator>
  <cp:lastModifiedBy>CD Waddell</cp:lastModifiedBy>
  <cp:revision>6</cp:revision>
  <dcterms:created xsi:type="dcterms:W3CDTF">2019-08-21T04:08:39Z</dcterms:created>
  <dcterms:modified xsi:type="dcterms:W3CDTF">2019-08-21T18:16:22Z</dcterms:modified>
</cp:coreProperties>
</file>